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B0E58-C823-666D-2E51-87D2EEDD79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913B57-4003-2575-622B-2AD38FD18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0714B-94ED-0D1F-4619-E838B445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FD641-2386-4ECC-AADE-81AE3B09281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7FFA5-0C7F-6F66-A6F4-E26623CB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7E66D-4C98-3FC2-0141-968CB9454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8617-FADF-4D5B-8922-FA8E2913A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7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FC1CB-E309-6786-4B60-9337FBED9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65F75D-23A0-C9BE-0883-76812B9421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C4CEE-0DBF-D67A-4672-4ED8C65BC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FD641-2386-4ECC-AADE-81AE3B09281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A939B-F5C5-3F95-1479-0F3A83F60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743CA-0CC4-1663-BD82-08EE86C6E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8617-FADF-4D5B-8922-FA8E2913A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29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10331-C25A-9880-D65E-2960F64436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C91FF6-6F48-69FB-4B10-018B3317B1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A63D9-8E33-4599-E9C1-AFC447E52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FD641-2386-4ECC-AADE-81AE3B09281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0C4F0-C501-12B4-F042-590BF9B88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FAE10-7FE6-1C49-0251-252A410B2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8617-FADF-4D5B-8922-FA8E2913A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41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ADD70-7114-4ED6-2444-8FCAF8026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44DF9-DAB2-9CB2-C09E-12CFDB1D8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57D06-CA94-B84E-437B-9D2FDD599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FD641-2386-4ECC-AADE-81AE3B09281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9A3F5-334F-DF2B-C6A0-3C59A8467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AA5FB-361F-7115-F291-C78DF4000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8617-FADF-4D5B-8922-FA8E2913A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39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01EED-5C66-11DB-16E2-B3CA824EB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A81A89-FD99-69A2-A906-80AD64532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741BA-1A04-BFF7-7139-92419089F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FD641-2386-4ECC-AADE-81AE3B09281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55BF3-FC21-9524-3F6D-CA83674BD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25D61-75E8-C035-3251-999089C00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8617-FADF-4D5B-8922-FA8E2913A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23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549C7-C168-560B-D1DD-30D2D8D90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48764-B5DC-9DD7-322F-0CDDC70D70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8AB305-ECFA-6E76-F6AB-5A5A4F2C63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29DCF-A219-E121-586A-660E6A29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FD641-2386-4ECC-AADE-81AE3B09281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E5FB31-5A80-BDC5-F22F-75304AA93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0C0B4-C310-3E0A-E375-D489D29AA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8617-FADF-4D5B-8922-FA8E2913A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89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C4B14-8C45-4741-CE12-9272A352D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DAB24-0A11-56C6-4532-FD948278B2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A26BE5-543E-9899-ABE8-5ABCD46DB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49975C-BADA-81B4-EC61-39093C3103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6B70FB-A882-77D2-A9EC-B5DEE14B28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87CC59-8413-A9CD-F1A5-34552D300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FD641-2386-4ECC-AADE-81AE3B09281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79F6AA-B116-66A3-C58C-816DB1B13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A0AB2A-5B3A-A92B-01B2-027D17A15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8617-FADF-4D5B-8922-FA8E2913A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45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67F6A-B2F5-3B89-8D08-B8F591AFA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A7E353-2C6A-0FC8-0544-6CECFF51A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FD641-2386-4ECC-AADE-81AE3B09281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88BBE8-F43B-F8F7-5AD7-BED70D1CB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AD174-8FCE-02CA-3AA6-C26341AFE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8617-FADF-4D5B-8922-FA8E2913A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66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164027-ECC9-38A3-A0CD-A434DB842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FD641-2386-4ECC-AADE-81AE3B09281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5F5845-0908-06EF-7F78-6D23E5F75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EAD46-0B65-83B1-2C02-58FD256A9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8617-FADF-4D5B-8922-FA8E2913A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6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83727-F11D-9DC0-905F-7D17267E6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C044D-082E-1534-E3AA-C111BDD0E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A5D81E-7B03-3A4D-BD7F-BA363F03F0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5062F2-DA3F-BCCE-5F42-80F127BA7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FD641-2386-4ECC-AADE-81AE3B09281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0BA401-45AD-9950-F041-F4B180262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B629F3-D294-F608-2864-C5488D20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8617-FADF-4D5B-8922-FA8E2913A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16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68527-3421-EB8A-6A09-19490B483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BA4F01-AA38-5858-3331-6202A0CFDD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5858C9-8ECD-51FA-F8DA-4C754DC51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8F13F6-5C9A-5D3B-D269-D427ADE5E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FD641-2386-4ECC-AADE-81AE3B09281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095C8E-7A14-476D-5286-04BDF3C26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F69704-424D-5AD0-E7D4-3C737A1F0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8617-FADF-4D5B-8922-FA8E2913A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87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0E6C67-ED8C-3A95-50E7-3F9F1E136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FAE65-5722-E220-5409-A055A8A85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49F9F-8C87-10D8-6C5B-A62B5925E7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FD641-2386-4ECC-AADE-81AE3B09281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208D-1FB8-98F5-594F-06D673C63A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25034-9EC6-9FED-FD2F-9A3DB5A6E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58617-FADF-4D5B-8922-FA8E2913A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23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7336F7B-7038-4227-BCAC-E417CC3F6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group of people unloading a moving truck&#10;&#10;Description automatically generated">
            <a:extLst>
              <a:ext uri="{FF2B5EF4-FFF2-40B4-BE49-F238E27FC236}">
                <a16:creationId xmlns:a16="http://schemas.microsoft.com/office/drawing/2014/main" id="{9CF61065-2070-C14C-61FF-32B0BA4BB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" r="7954" b="-1"/>
          <a:stretch/>
        </p:blipFill>
        <p:spPr>
          <a:xfrm>
            <a:off x="196731" y="175147"/>
            <a:ext cx="3792174" cy="3174339"/>
          </a:xfrm>
          <a:prstGeom prst="rect">
            <a:avLst/>
          </a:prstGeom>
        </p:spPr>
      </p:pic>
      <p:pic>
        <p:nvPicPr>
          <p:cNvPr id="17" name="Picture 16" descr="A group of people standing next to a cart full of presents">
            <a:extLst>
              <a:ext uri="{FF2B5EF4-FFF2-40B4-BE49-F238E27FC236}">
                <a16:creationId xmlns:a16="http://schemas.microsoft.com/office/drawing/2014/main" id="{5CF47967-2666-2598-2603-3A46635A8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r="6354" b="-1"/>
          <a:stretch/>
        </p:blipFill>
        <p:spPr>
          <a:xfrm>
            <a:off x="4209091" y="175147"/>
            <a:ext cx="3792174" cy="3174339"/>
          </a:xfrm>
          <a:prstGeom prst="rect">
            <a:avLst/>
          </a:prstGeom>
        </p:spPr>
      </p:pic>
      <p:pic>
        <p:nvPicPr>
          <p:cNvPr id="9" name="Picture 8" descr="A group of people standing in a hallway with shopping carts&#10;&#10;Description automatically generated">
            <a:extLst>
              <a:ext uri="{FF2B5EF4-FFF2-40B4-BE49-F238E27FC236}">
                <a16:creationId xmlns:a16="http://schemas.microsoft.com/office/drawing/2014/main" id="{45284E80-FD62-C416-1E8E-98FF6BCDC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3" r="-1" b="-1"/>
          <a:stretch/>
        </p:blipFill>
        <p:spPr>
          <a:xfrm>
            <a:off x="8194217" y="175147"/>
            <a:ext cx="3792174" cy="3174339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5A73A8F-AC2B-3F8D-6FCB-765B8D7E10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9" r="3" b="20050"/>
          <a:stretch/>
        </p:blipFill>
        <p:spPr>
          <a:xfrm>
            <a:off x="191088" y="3508511"/>
            <a:ext cx="3792174" cy="3171426"/>
          </a:xfrm>
          <a:prstGeom prst="rect">
            <a:avLst/>
          </a:prstGeom>
        </p:spPr>
      </p:pic>
      <p:pic>
        <p:nvPicPr>
          <p:cNvPr id="15" name="Picture 14" descr="A group of people in a room with food and drinks&#10;&#10;Description automatically generated">
            <a:extLst>
              <a:ext uri="{FF2B5EF4-FFF2-40B4-BE49-F238E27FC236}">
                <a16:creationId xmlns:a16="http://schemas.microsoft.com/office/drawing/2014/main" id="{D4879CCC-2206-9807-B5D0-2AB9C9F8C9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r="7520" b="-4"/>
          <a:stretch/>
        </p:blipFill>
        <p:spPr>
          <a:xfrm>
            <a:off x="4203448" y="3508511"/>
            <a:ext cx="3792174" cy="3171426"/>
          </a:xfrm>
          <a:prstGeom prst="rect">
            <a:avLst/>
          </a:prstGeom>
        </p:spPr>
      </p:pic>
      <p:pic>
        <p:nvPicPr>
          <p:cNvPr id="11" name="Picture 10" descr="A room with boxes and boxes on wheels&#10;&#10;Description automatically generated">
            <a:extLst>
              <a:ext uri="{FF2B5EF4-FFF2-40B4-BE49-F238E27FC236}">
                <a16:creationId xmlns:a16="http://schemas.microsoft.com/office/drawing/2014/main" id="{984052E4-BBF0-59FD-A208-8DE0CF7A76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6" r="2111" b="-4"/>
          <a:stretch/>
        </p:blipFill>
        <p:spPr>
          <a:xfrm>
            <a:off x="8188574" y="3508511"/>
            <a:ext cx="3792174" cy="317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95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Lefemine, Mary Ann</dc:creator>
  <cp:lastModifiedBy>Knight, Tonya</cp:lastModifiedBy>
  <cp:revision>1</cp:revision>
  <dcterms:created xsi:type="dcterms:W3CDTF">2024-11-21T11:59:06Z</dcterms:created>
  <dcterms:modified xsi:type="dcterms:W3CDTF">2024-12-19T13:52:33Z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90f5e94-b30f-4e73-9b6b-e333361c0d6b_Enabled">
    <vt:lpwstr>true</vt:lpwstr>
  </property>
  <property fmtid="{D5CDD505-2E9C-101B-9397-08002B2CF9AE}" pid="3" name="MSIP_Label_290f5e94-b30f-4e73-9b6b-e333361c0d6b_SetDate">
    <vt:lpwstr>2024-11-22T13:26:03Z</vt:lpwstr>
  </property>
  <property fmtid="{D5CDD505-2E9C-101B-9397-08002B2CF9AE}" pid="4" name="MSIP_Label_290f5e94-b30f-4e73-9b6b-e333361c0d6b_Method">
    <vt:lpwstr>Standard</vt:lpwstr>
  </property>
  <property fmtid="{D5CDD505-2E9C-101B-9397-08002B2CF9AE}" pid="5" name="MSIP_Label_290f5e94-b30f-4e73-9b6b-e333361c0d6b_Name">
    <vt:lpwstr>290f5e94-b30f-4e73-9b6b-e333361c0d6b</vt:lpwstr>
  </property>
  <property fmtid="{D5CDD505-2E9C-101B-9397-08002B2CF9AE}" pid="6" name="MSIP_Label_290f5e94-b30f-4e73-9b6b-e333361c0d6b_SiteId">
    <vt:lpwstr>399ead0d-c7c4-4583-88a4-d98814f80b0e</vt:lpwstr>
  </property>
  <property fmtid="{D5CDD505-2E9C-101B-9397-08002B2CF9AE}" pid="7" name="MSIP_Label_290f5e94-b30f-4e73-9b6b-e333361c0d6b_ActionId">
    <vt:lpwstr>df883982-95c7-468b-9955-666c5e92ca69</vt:lpwstr>
  </property>
  <property fmtid="{D5CDD505-2E9C-101B-9397-08002B2CF9AE}" pid="8" name="MSIP_Label_290f5e94-b30f-4e73-9b6b-e333361c0d6b_ContentBits">
    <vt:lpwstr>0</vt:lpwstr>
  </property>
</Properties>
</file>